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8" r:id="rId6"/>
    <p:sldId id="267" r:id="rId7"/>
    <p:sldId id="270" r:id="rId8"/>
    <p:sldId id="265" r:id="rId9"/>
    <p:sldId id="266" r:id="rId10"/>
    <p:sldId id="271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F81"/>
    <a:srgbClr val="0094A8"/>
    <a:srgbClr val="006666"/>
    <a:srgbClr val="156C7F"/>
    <a:srgbClr val="DB6051"/>
    <a:srgbClr val="E59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8514" autoAdjust="0"/>
  </p:normalViewPr>
  <p:slideViewPr>
    <p:cSldViewPr snapToGrid="0">
      <p:cViewPr varScale="1">
        <p:scale>
          <a:sx n="110" d="100"/>
          <a:sy n="110" d="100"/>
        </p:scale>
        <p:origin x="12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D37E6-DA02-47E3-AFE3-A055E93E7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3D9B5F-B39F-4AE5-98B5-BF4CF93E1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28A5A5-A9E2-46ED-9DDA-2448C3D7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ACC2F6-D288-48D8-934D-A24F7496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8F07B-458F-4968-8D14-331F0857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B6DC1-D199-41D7-85CD-7C889925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F734FF-0C8A-423C-8CBC-46E4527FD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128923-4659-44CA-87E1-969A8488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4F116-0535-4BA6-BB06-CE6B36BE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6A5AD-4E4E-4FDD-BD73-CE5FF03F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08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24AE41-5134-4EAA-BC65-D72E9FB4D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F66A42-46B1-4C45-8A06-4BFCCC3E8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4943E-D885-46A7-A46D-39532A5D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4BAE5-BF8C-477F-B336-DCD568400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10B416-D5C6-41D9-9ACD-4B5010B1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0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A98C-99CB-4852-8ED6-A275EE74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D54B-C79B-4B42-98B7-3AD1348D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4FDF4-E149-4D1A-91A7-2EDE0721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13E89-9663-41E2-8384-C96DC3F9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6B8F9-5CCF-4B87-8AF8-0B0C70AE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AA49E-2652-462D-AD59-3E16A3D7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C07065-E668-432F-9138-6B48A81A8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A83C07-FCE9-4EB8-93CC-D6DD888F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F9020-899D-4942-ACA1-552CA269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5C04C-D9EA-4AEA-9B47-1F08FEA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86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42BB7-D6DE-4297-A3C7-131C60C6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5626F-EF34-4937-A27D-91D2DF5FB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3B11A2-0099-4761-A7F5-D3C8E7277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039E60-004C-4DD4-B4A4-422FA803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0C2B88-7F23-483C-A484-CD27891E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9BE55E-0796-4588-AEB8-DEC56BB2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6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89967-516C-4172-9E30-8136AE0A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E28D44-D0EE-4273-B2D6-271A999D6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5A7518-2037-41C1-9288-32AD5A21C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D4A148-B521-4B07-A058-350FEF6FD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4FAB8D-FE91-43EE-BEC2-D86CCFA06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A67FDE-E1B4-497A-AF99-D05E389D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6D0B4D-5CD2-4C07-A396-2F3AA362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D622A3-6870-4F11-9CBC-41550E62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5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AB1A3-47C8-44D5-985F-1D4BC1CE3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439935-395F-46C9-91E0-3ED783E4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DA2064-0AB8-4306-8012-33650909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2CEBFA-9ACB-4D01-B522-F5186EFC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73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08C0FA-10B5-4FEB-9D97-8154AE75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5B073C-060B-47C6-865F-35B25280F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9769B0-CCF6-4C34-931B-1B87A6A1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61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D0F6A-02D9-42EC-9841-26ADB9D4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0C73A-3430-480B-8B45-0E9B241F2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E2C36B-A178-4459-9EA7-69C6E3A02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69A73B-3AAA-4FCA-A0E1-4EC7D2F3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D8E1B3-11E3-4D1F-B3F2-F60416DD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C5E94E-7093-43C4-9AD6-ADADEF7A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55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87888-91B4-4360-B2DA-4A816C3E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122768-F441-44A6-8B96-E41708175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2A6797-5DE6-4524-8358-E14CC3975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43E348-3678-4458-95F5-C51D6259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D3C5DE-FBD8-47D2-A3DA-E8EA47CB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8DF8DB-85FD-40D6-9FBC-59E69F5C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2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612C0-315B-4E1B-B35B-6309A2E3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F9C8CC-5051-45A4-9F2A-8325293F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2C74E-FC30-41AA-BE3E-28C3AC889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143B-B3D1-4498-BD01-5262F9C94FAC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ECD11-52F1-409A-B42B-D8DA09889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E8720-FB49-43E6-8FAC-27786BDAF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005C5-5AE7-4102-92A7-453F42A63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4108" y="3270142"/>
            <a:ext cx="4223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Салават, ул. Индустриальная 18 </a:t>
            </a:r>
          </a:p>
          <a:p>
            <a:endParaRPr lang="ru-RU" dirty="0">
              <a:solidFill>
                <a:srgbClr val="156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Контакты для связи:</a:t>
            </a:r>
          </a:p>
          <a:p>
            <a:r>
              <a:rPr lang="en-US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8(3476)37-71-92</a:t>
            </a:r>
          </a:p>
          <a:p>
            <a:r>
              <a:rPr lang="ru-RU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8-917-750-99-13 Ирина</a:t>
            </a:r>
            <a:endParaRPr lang="en-US" dirty="0">
              <a:solidFill>
                <a:srgbClr val="156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8(3476)37-71-32</a:t>
            </a:r>
            <a:endParaRPr lang="ru-RU" dirty="0">
              <a:solidFill>
                <a:srgbClr val="156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8-987-030-01-17 Елена</a:t>
            </a:r>
          </a:p>
          <a:p>
            <a:endParaRPr lang="ru-RU" dirty="0">
              <a:solidFill>
                <a:srgbClr val="156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858" y="1875295"/>
            <a:ext cx="165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salstek.ru</a:t>
            </a:r>
            <a:endParaRPr lang="ru-RU" sz="2400" dirty="0">
              <a:solidFill>
                <a:srgbClr val="156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1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5649546-6CD9-4A08-A406-E2231145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656" y="1712422"/>
            <a:ext cx="7395275" cy="359109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defRPr/>
            </a:pPr>
            <a:r>
              <a:rPr lang="ru-RU" sz="28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Производственную и преддипломную практику</a:t>
            </a:r>
            <a:br>
              <a:rPr lang="en-US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-Оплачиваемую стажировку с компенсацией питания</a:t>
            </a:r>
            <a:b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-Курсовые и дипломные работы на базе АО «Салаватстекло»</a:t>
            </a:r>
            <a:b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-Экскурсии по производству </a:t>
            </a:r>
            <a:b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-Для соискателей из других регионов возможна компенсация проживания</a:t>
            </a:r>
            <a:endParaRPr lang="ru-RU" sz="2800" dirty="0">
              <a:solidFill>
                <a:srgbClr val="0066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3578" y="682206"/>
            <a:ext cx="741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Для студентов и выпускников Мы предлагаем 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13" y="1555937"/>
            <a:ext cx="3442584" cy="4316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89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67360" y="651845"/>
            <a:ext cx="8677759" cy="68875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Оставьте резюме на нашем сайте, и мы свяжемся с вами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3" y="1696931"/>
            <a:ext cx="2255172" cy="416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34" y="1687892"/>
            <a:ext cx="2304815" cy="417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48" y="1964772"/>
            <a:ext cx="4398290" cy="217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67965" y="4535553"/>
            <a:ext cx="3975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 также следите за новостями на нашей странице  «В контакте»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8617" y="5586153"/>
            <a:ext cx="3798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Контакты для связи: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8(3476)37-71-92</a:t>
            </a: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8-917-750-99-13 Ирина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8(3476)37-71-32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8-987-030-01-17 Елена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7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0748" y="812388"/>
            <a:ext cx="49788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История завода берет свое начало с 30 июня 1962 года. Эта дата знаменует рождение «</a:t>
            </a:r>
            <a:r>
              <a:rPr lang="ru-RU" sz="2000" b="1" dirty="0" err="1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Салаватского</a:t>
            </a:r>
            <a:r>
              <a:rPr lang="ru-RU" sz="2000" b="1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завода технического стекла».</a:t>
            </a:r>
          </a:p>
          <a:p>
            <a:pPr algn="ctr"/>
            <a:endParaRPr lang="ru-RU" sz="2000" b="1" dirty="0">
              <a:solidFill>
                <a:srgbClr val="0094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Первой выпускаемой продукцией стало штапельное стекловолокно в рулонах. А через год было запущено производство оконного стекла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969" y="3742704"/>
            <a:ext cx="88160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1964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Начато производство силиката натрия раство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римого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1967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Освоено производство зеркал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1972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Начато производство закаленного стекла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1981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Производство многослойного стекла (триплекс)</a:t>
            </a:r>
          </a:p>
          <a:p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1998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 и пуск первой линии производства стеклотары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2001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Начато производство жидкого натриевого стекла</a:t>
            </a:r>
          </a:p>
          <a:p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600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2022 год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Окончание масштабной реконструкции линий производства листового стекла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03" y="798162"/>
            <a:ext cx="4688238" cy="3867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681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7295" y="4200148"/>
            <a:ext cx="3959818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/>
            </a:pPr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высококвалифицированного персонала более 1300 человек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/>
            </a:pPr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Передовое оборудование и безопасное производство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5622" y="1052571"/>
            <a:ext cx="389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АО «Салаватстекло» это: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5622" y="1735810"/>
            <a:ext cx="412255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/>
            </a:pPr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Один из крупнейших производителей стекла в России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/>
            </a:pPr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Более 62</a:t>
            </a:r>
            <a:r>
              <a:rPr lang="en-US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 на рынке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/>
            </a:pPr>
            <a:r>
              <a:rPr lang="ru-RU" dirty="0">
                <a:solidFill>
                  <a:srgbClr val="009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Более 1000 наименований продукции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6" y="1327242"/>
            <a:ext cx="4291740" cy="2405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31" y="3732503"/>
            <a:ext cx="4202417" cy="2355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629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87139" y="3502617"/>
            <a:ext cx="65247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156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АО   «Салаватстекло»</a:t>
            </a:r>
          </a:p>
          <a:p>
            <a:r>
              <a:rPr lang="ru-RU" sz="2400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АО   «Салаватстекло Волга»    (с 2010 года)</a:t>
            </a:r>
          </a:p>
          <a:p>
            <a:r>
              <a:rPr lang="ru-RU" sz="2400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«Салаватстекло Каспий» (с 2019 года)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74" y="404137"/>
            <a:ext cx="2768407" cy="247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34914" y="1724188"/>
            <a:ext cx="453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группу компаний входят три завода по производству стекла:</a:t>
            </a: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50" y="1317675"/>
            <a:ext cx="2607589" cy="245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68" y="3673098"/>
            <a:ext cx="2725223" cy="229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62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66" y="1719564"/>
            <a:ext cx="2730569" cy="40566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52" y="1286359"/>
            <a:ext cx="2977031" cy="414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40" y="1701715"/>
            <a:ext cx="2921317" cy="4092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315" y="1101693"/>
            <a:ext cx="409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66F8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Виды выпускаемой продукции:</a:t>
            </a:r>
          </a:p>
        </p:txBody>
      </p:sp>
    </p:spTree>
    <p:extLst>
      <p:ext uri="{BB962C8B-B14F-4D97-AF65-F5344CB8AC3E}">
        <p14:creationId xmlns:p14="http://schemas.microsoft.com/office/powerpoint/2010/main" val="221843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5" y="923099"/>
            <a:ext cx="3178268" cy="4775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20" y="344140"/>
            <a:ext cx="3357548" cy="4778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88" y="879628"/>
            <a:ext cx="3386380" cy="48624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3166" y="5416658"/>
            <a:ext cx="581187" cy="224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8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925" y="666427"/>
            <a:ext cx="8392334" cy="7762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рамках профсоюзной работы, на предприятии проводятся различные мероприятия, направленные на укрепление отношений внутри коллектива и поддержание позитивной атмосферы среди работников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0866" y="1785259"/>
            <a:ext cx="4750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166F8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Ежегодно проводится межзаводской конкурс профессионального мастерства, среди трех заводов   </a:t>
            </a:r>
            <a:r>
              <a:rPr lang="ru-RU" sz="1600" b="1" i="1" dirty="0">
                <a:solidFill>
                  <a:srgbClr val="166F8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«Лучший по профессии»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6" y="1270269"/>
            <a:ext cx="3221250" cy="203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6" y="2855843"/>
            <a:ext cx="4138047" cy="310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70516" y="3434501"/>
            <a:ext cx="6716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rgbClr val="166F8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Конкурс проводится по семи профессиональным направлениям, среди водителей-погрузчиков, слесарей-ремонтников, электрогазосварщиков, электромонтеров, стекловаров, контролеров-лаборантов и огнеупорщиков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6" y="4476125"/>
            <a:ext cx="3198089" cy="2049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80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5649546-6CD9-4A08-A406-E2231145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7" y="428106"/>
            <a:ext cx="7642408" cy="34232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2200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ru-RU" sz="2200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700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Наше Общество заботится о своих сотрудниках</a:t>
            </a:r>
            <a:br>
              <a:rPr lang="ru-RU" sz="2200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sz="2800" dirty="0">
              <a:solidFill>
                <a:srgbClr val="156C7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25842" y="3472570"/>
            <a:ext cx="28955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работников завода организованы:</a:t>
            </a:r>
            <a:b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-Тренажерный зал</a:t>
            </a:r>
            <a:b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-Фитнес с инструктором</a:t>
            </a:r>
            <a:b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-Теннисный корт</a:t>
            </a:r>
            <a:b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-Волейбольная площадка</a:t>
            </a:r>
          </a:p>
          <a:p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-Занятия по танцам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9" y="3309972"/>
            <a:ext cx="3683376" cy="26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96" y="3998423"/>
            <a:ext cx="3807527" cy="273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35" y="619299"/>
            <a:ext cx="2502345" cy="2581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56426" y="1075720"/>
            <a:ext cx="3507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Следим за здоровьем:</a:t>
            </a:r>
          </a:p>
          <a:p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Наличие здравпункта</a:t>
            </a:r>
            <a:br>
              <a:rPr lang="ru-RU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Ежегодный медосмотр</a:t>
            </a:r>
            <a:b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Программа</a:t>
            </a:r>
          </a:p>
          <a:p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«Здоровый член профсоюза»</a:t>
            </a:r>
            <a:b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Абонемент в бассейн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4197" y="2371253"/>
            <a:ext cx="591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Поддерживаем спортивный дух:</a:t>
            </a:r>
            <a:br>
              <a:rPr lang="ru-RU" sz="1600" b="1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Абонементы в бассейн</a:t>
            </a:r>
            <a:br>
              <a:rPr lang="ru-RU" sz="1600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Корпоративные спортивные соревнования </a:t>
            </a:r>
            <a:br>
              <a:rPr lang="ru-RU" sz="1600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166F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Предоставление спортивного и туристического инвентаря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56487" y="5736007"/>
            <a:ext cx="342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66F81"/>
                </a:solidFill>
                <a:latin typeface="Segoe UI Black"/>
              </a:rPr>
              <a:t>*летняя и зимняя спартакиада</a:t>
            </a:r>
          </a:p>
        </p:txBody>
      </p:sp>
    </p:spTree>
    <p:extLst>
      <p:ext uri="{BB962C8B-B14F-4D97-AF65-F5344CB8AC3E}">
        <p14:creationId xmlns:p14="http://schemas.microsoft.com/office/powerpoint/2010/main" val="288503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3671" y="523701"/>
            <a:ext cx="10798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«Салаватстекло»  ценит сотрудников, готовых осваивать новые знания и повышать свою квалификацию.</a:t>
            </a:r>
          </a:p>
          <a:p>
            <a:r>
              <a:rPr lang="ru-RU" b="1" dirty="0">
                <a:solidFill>
                  <a:srgbClr val="156C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Общество предлагает широкий спектр обучающих программ,  тренинги и профессиональные курсы.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588" y="4145930"/>
            <a:ext cx="5037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rgbClr val="00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Сопровождение в период адаптации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rgbClr val="00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Курсы повышения квалификации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rgbClr val="00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Сопровождение в период адаптации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rgbClr val="00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Семинары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rgbClr val="00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Тренинги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Программа развития кадрового резерва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Курсы повышения квалификации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Обучение английскому языку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76490" y="1354975"/>
            <a:ext cx="3854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6666"/>
                </a:solidFill>
              </a:rPr>
              <a:t>Для вновь принятых сотрудников  разработана система адаптации, с сопровождением опытных инструкторов-наставников, которые помогаю освоиться на новом рабочем месте и обучают необходимым специальным навыкам.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" y="1562793"/>
            <a:ext cx="5175528" cy="218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13" y="2980990"/>
            <a:ext cx="3175462" cy="234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512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9877</TotalTime>
  <Words>485</Words>
  <Application>Microsoft Office PowerPoint</Application>
  <PresentationFormat>Широкоэкранный</PresentationFormat>
  <Paragraphs>61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Segoe UI Black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профсоюзной работы, на предприятии проводятся различные мероприятия, направленные на укрепление отношений внутри коллектива и поддержание позитивной атмосферы среди работников</vt:lpstr>
      <vt:lpstr>  Наше Общество заботится о своих сотрудниках </vt:lpstr>
      <vt:lpstr>Презентация PowerPoint</vt:lpstr>
      <vt:lpstr>-Производственную и преддипломную практику -Оплачиваемую стажировку с компенсацией питания -Курсовые и дипломные работы на базе АО «Салаватстекло» -Экскурсии по производству  -Для соискателей из других регионов возможна компенсация проживания</vt:lpstr>
      <vt:lpstr>Оставьте резюме на нашем сайте, и мы свяжемся с вами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Батыров Э.Р.</dc:creator>
  <cp:lastModifiedBy>Патрикеева Ю.Ю.</cp:lastModifiedBy>
  <cp:revision>70</cp:revision>
  <dcterms:created xsi:type="dcterms:W3CDTF">2023-12-20T05:46:08Z</dcterms:created>
  <dcterms:modified xsi:type="dcterms:W3CDTF">2024-10-10T06:08:16Z</dcterms:modified>
</cp:coreProperties>
</file>